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18" r:id="rId3"/>
    <p:sldMasterId id="2147483730" r:id="rId4"/>
    <p:sldMasterId id="2147483744" r:id="rId5"/>
  </p:sldMasterIdLst>
  <p:notesMasterIdLst>
    <p:notesMasterId r:id="rId13"/>
  </p:notesMasterIdLst>
  <p:handoutMasterIdLst>
    <p:handoutMasterId r:id="rId14"/>
  </p:handoutMasterIdLst>
  <p:sldIdLst>
    <p:sldId id="372" r:id="rId6"/>
    <p:sldId id="370" r:id="rId7"/>
    <p:sldId id="375" r:id="rId8"/>
    <p:sldId id="369" r:id="rId9"/>
    <p:sldId id="371" r:id="rId10"/>
    <p:sldId id="373" r:id="rId11"/>
    <p:sldId id="374" r:id="rId12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434" autoAdjust="0"/>
  </p:normalViewPr>
  <p:slideViewPr>
    <p:cSldViewPr snapToGrid="0">
      <p:cViewPr varScale="1">
        <p:scale>
          <a:sx n="42" d="100"/>
          <a:sy n="42" d="100"/>
        </p:scale>
        <p:origin x="88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0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663BC115-D979-48C5-A2E9-C340D6A6DFD9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C5CF2E5-C248-4AC0-A3EE-1A6675E61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22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0CC803FD-A4C6-459D-B342-00596BB00331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45B8B95-EAF1-4FA9-8AF0-3637770E0F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05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13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37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67400" y="274639"/>
            <a:ext cx="1854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9"/>
            <a:ext cx="5359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84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41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1"/>
            <a:ext cx="3403600" cy="4144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1"/>
            <a:ext cx="3403600" cy="4144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0464801" y="5487413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24FA567-5514-4063-9FD2-989452490623}" type="slidenum">
              <a:rPr lang="en-US" sz="3200" kern="0">
                <a:solidFill>
                  <a:srgbClr val="FFFFFF"/>
                </a:solidFill>
                <a:ea typeface="ＭＳ Ｐゴシック" charset="0"/>
              </a:rPr>
              <a:pPr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54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9FE2-75D3-4A7D-8125-1DAB516C2A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8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CBBAD-017F-47E8-A319-344C2BF0C6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64471-8401-4502-A768-9BB6CDB50A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8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600201"/>
            <a:ext cx="457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600201"/>
            <a:ext cx="457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173D-9307-44BC-B0F9-4D6B39D911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39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591A3-5163-43B8-97DF-F8959C7804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59D-67FA-4006-B0E9-E0764E5C6B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5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7E00-48D5-492B-9E03-FC69BE7FD8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2367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84F1-6BDE-4C5A-99B5-E06B54DD45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84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55DD-9173-44B4-A0CA-935966CA6E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83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20519-D34A-4ADF-8F6C-EC5C368A90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19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685801"/>
            <a:ext cx="304800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1"/>
            <a:ext cx="894080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B0E13-C763-4318-BC74-190DB285A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5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9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40000" y="1600201"/>
            <a:ext cx="93472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DD5BA-4154-4802-81E1-C1C745FA7D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36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9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40000" y="1600201"/>
            <a:ext cx="457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600201"/>
            <a:ext cx="457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8929-C882-47F6-92B6-9A847136CE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47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685801"/>
            <a:ext cx="12192000" cy="5440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6A1D-0684-4D9F-812C-899978D558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07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04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D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45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838200" y="5588355"/>
            <a:ext cx="10525539" cy="16907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838200" y="5862200"/>
            <a:ext cx="10525539" cy="690563"/>
          </a:xfrm>
          <a:prstGeom prst="rect">
            <a:avLst/>
          </a:prstGeom>
          <a:solidFill>
            <a:srgbClr val="0066CC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US" sz="2600" b="1" i="1" dirty="0">
                <a:solidFill>
                  <a:srgbClr val="CCCCCC"/>
                </a:solidFill>
                <a:latin typeface="Droid Serif"/>
              </a:rPr>
              <a:t>  		   </a:t>
            </a:r>
            <a:r>
              <a:rPr lang="en-US" sz="2000" b="1" i="1" dirty="0">
                <a:solidFill>
                  <a:srgbClr val="CCCCCC"/>
                </a:solidFill>
                <a:latin typeface="Droid Serif"/>
              </a:rPr>
              <a:t>DBS 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  <a:latin typeface="Droid Serif"/>
              </a:rPr>
              <a:t>   		      </a:t>
            </a:r>
            <a:r>
              <a:rPr lang="en-US" sz="1200" b="1" dirty="0">
                <a:solidFill>
                  <a:prstClr val="black"/>
                </a:solidFill>
                <a:latin typeface="Droid Serif"/>
              </a:rPr>
              <a:t>Colorado Disability Benefits Support Program (DBS)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7" name="Picture 6" descr="1206558749642883278risto_pekkala_Jigsaw_puzzle_piece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65" y="5672890"/>
            <a:ext cx="907221" cy="80095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742" y="6558953"/>
            <a:ext cx="3882058" cy="2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35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073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97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170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78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19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667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89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00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81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93129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00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1"/>
            <a:ext cx="3403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00" y="1981201"/>
            <a:ext cx="3403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4687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029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91434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58623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7061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6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6518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7117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32343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8732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12192000" cy="60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8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6363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06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1200" y="1981200"/>
            <a:ext cx="109728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5307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472D-2F5C-4408-9F9A-6BD2984B27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903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9E0C5-1B55-4E75-B931-4DA39211DF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407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8C67-DE11-4583-847C-ABD465C164F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825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600201"/>
            <a:ext cx="457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600201"/>
            <a:ext cx="457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969B1-133E-459A-A429-AC5ABFC80D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6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63D5B-025B-41AF-8120-1752E3B55A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000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8316-68BA-4377-8F1D-061612256FF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849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CA01-3FCF-4703-85A0-CECC2F0DDC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505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D4A7-AD40-4A0E-B575-0499AA04200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796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C309-366C-44D6-ACDF-2EA3162173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7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66927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B08C-31C4-44A4-9B6A-E3012CD338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195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685801"/>
            <a:ext cx="304800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1"/>
            <a:ext cx="894080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2C0D-652D-48AC-BACC-F3B7A2F060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045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9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40000" y="1600201"/>
            <a:ext cx="93472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1B49-88EB-4A9F-B640-4678B60D85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402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9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40000" y="1600201"/>
            <a:ext cx="457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600201"/>
            <a:ext cx="457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11BD0-0E2B-4E2C-B409-FF7B6D0CF1E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219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685801"/>
            <a:ext cx="12192000" cy="5440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53279-CF99-433C-B249-FF8B01081E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1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76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30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741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1"/>
            <a:ext cx="70104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406400" y="1676400"/>
            <a:ext cx="822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58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+mj-lt"/>
          <a:ea typeface="ＭＳ Ｐゴシック" charset="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ea typeface="ＭＳ Ｐゴシック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ea typeface="ＭＳ Ｐゴシック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ea typeface="ＭＳ Ｐゴシック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FFFFCC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0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600201"/>
            <a:ext cx="934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1722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Arial" pitchFamily="34" charset="0"/>
                <a:ea typeface="ＭＳ Ｐゴシック" pitchFamily="-84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3903EC5-638C-45BA-923C-6517119CA591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2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6699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44B4-0EBB-4136-9262-977D7C8B10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262D-BDA6-4133-8E0B-702C2B0408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7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12192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981200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10814051" y="114300"/>
            <a:ext cx="1377949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6699"/>
                </a:solidFill>
                <a:latin typeface="Arial" charset="0"/>
              </a:rPr>
              <a:t>2006</a:t>
            </a:r>
          </a:p>
        </p:txBody>
      </p:sp>
    </p:spTree>
    <p:extLst>
      <p:ext uri="{BB962C8B-B14F-4D97-AF65-F5344CB8AC3E}">
        <p14:creationId xmlns:p14="http://schemas.microsoft.com/office/powerpoint/2010/main" val="27691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6699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600201"/>
            <a:ext cx="934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1722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13A2F3C-A8CC-468A-9B67-CD231176F166}" type="slidenum"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06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6699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42618"/>
            <a:ext cx="10363200" cy="1470025"/>
          </a:xfrm>
        </p:spPr>
        <p:txBody>
          <a:bodyPr/>
          <a:lstStyle/>
          <a:p>
            <a:pPr algn="l"/>
            <a:r>
              <a:rPr lang="en-US" dirty="0"/>
              <a:t>Colorado SOAR/IPS Integration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Colorado Disability Benefits </a:t>
            </a:r>
          </a:p>
          <a:p>
            <a:r>
              <a:rPr lang="en-US" dirty="0"/>
              <a:t>Support Program</a:t>
            </a:r>
          </a:p>
          <a:p>
            <a:r>
              <a:rPr lang="en-US" sz="2000" dirty="0"/>
              <a:t>Solving the Puzzle!</a:t>
            </a:r>
          </a:p>
        </p:txBody>
      </p:sp>
      <p:pic>
        <p:nvPicPr>
          <p:cNvPr id="5" name="Picture 4" descr="Puzzle_Pieces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96578"/>
            <a:ext cx="2255520" cy="184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March, 2016 – IPS Trainer hired by Colorado DBS, the Lead SOAR Agency in the State of Colorado.</a:t>
            </a:r>
          </a:p>
          <a:p>
            <a:r>
              <a:rPr lang="en-US" dirty="0"/>
              <a:t>IPS Trainer – Train/Education Employment Specialists in 4 identified area of the State; Assess sites for readiness/IPS implementation; Provide TA; Help with Organizational Change; Provide statewide leadership for IPS along with OBH Partners</a:t>
            </a:r>
          </a:p>
          <a:p>
            <a:r>
              <a:rPr lang="en-US" dirty="0"/>
              <a:t>IPS Trainer – SOAR Certification/CWIC Certification</a:t>
            </a:r>
          </a:p>
        </p:txBody>
      </p:sp>
      <p:pic>
        <p:nvPicPr>
          <p:cNvPr id="4" name="Picture 3" descr="ESTAR CONECTADOS NOS PERMITE APRENDER SIEMPRE | juandon. Innovación 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84" y="365125"/>
            <a:ext cx="318211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4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Colorado Message:  Tools for Recovery!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Colorado DBS is working diligently to emphasize the paradigm shift of: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r>
              <a:rPr lang="en-US" dirty="0"/>
              <a:t>Applying for SSA benefits, </a:t>
            </a:r>
          </a:p>
          <a:p>
            <a:r>
              <a:rPr lang="en-US" dirty="0"/>
              <a:t>Benefits planning (a critical component of IPS Supported Employment) </a:t>
            </a:r>
          </a:p>
          <a:p>
            <a:r>
              <a:rPr lang="en-US" dirty="0"/>
              <a:t>Employment </a:t>
            </a:r>
          </a:p>
          <a:p>
            <a:r>
              <a:rPr lang="en-US" dirty="0"/>
              <a:t>Employment supporting recovery</a:t>
            </a:r>
          </a:p>
          <a:p>
            <a:r>
              <a:rPr lang="en-US" dirty="0"/>
              <a:t>All at the same time</a:t>
            </a:r>
          </a:p>
          <a:p>
            <a:endParaRPr lang="en-US" dirty="0"/>
          </a:p>
        </p:txBody>
      </p:sp>
      <p:pic>
        <p:nvPicPr>
          <p:cNvPr id="4" name="Picture 3" descr="File:One dime 1976 revised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344" y="3756075"/>
            <a:ext cx="3069336" cy="165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2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Changes</a:t>
            </a:r>
          </a:p>
        </p:txBody>
      </p:sp>
      <p:pic>
        <p:nvPicPr>
          <p:cNvPr id="4" name="Picture 3" descr="Gestiona tu carrera Potencia tu empresa ¿Qué es CuVitt? Hazte u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55" y="1528763"/>
            <a:ext cx="8035635" cy="35697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764"/>
            <a:ext cx="10515600" cy="35697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CABHI </a:t>
            </a:r>
            <a:r>
              <a:rPr lang="en-US" sz="3200" dirty="0"/>
              <a:t>Screening Tool updated to include IPS Supported Employment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IPS Career Profile updated to include SOAR Practitioner 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CABHI Referral Form includes both SOAR and IPS </a:t>
            </a:r>
          </a:p>
        </p:txBody>
      </p:sp>
    </p:spTree>
    <p:extLst>
      <p:ext uri="{BB962C8B-B14F-4D97-AF65-F5344CB8AC3E}">
        <p14:creationId xmlns:p14="http://schemas.microsoft.com/office/powerpoint/2010/main" val="366698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Training</a:t>
            </a:r>
          </a:p>
          <a:p>
            <a:pPr lvl="1"/>
            <a:r>
              <a:rPr lang="en-US" sz="2800" dirty="0"/>
              <a:t>IPS-Supported Employment, SOAR &amp; CWIC</a:t>
            </a:r>
          </a:p>
          <a:p>
            <a:r>
              <a:rPr lang="en-US" dirty="0"/>
              <a:t>Buy-In – CABHI sites</a:t>
            </a:r>
          </a:p>
          <a:p>
            <a:pPr lvl="1"/>
            <a:r>
              <a:rPr lang="en-US" sz="2800" dirty="0"/>
              <a:t>Education &amp; Training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sz="2800" dirty="0"/>
              <a:t>No-Cost Extension – IPS Trainer &amp; CABHI Sites</a:t>
            </a:r>
          </a:p>
          <a:p>
            <a:r>
              <a:rPr lang="en-US" dirty="0"/>
              <a:t>Tracking</a:t>
            </a:r>
          </a:p>
          <a:p>
            <a:pPr lvl="1"/>
            <a:r>
              <a:rPr lang="en-US" sz="2800" dirty="0"/>
              <a:t>Multiple Tracking Requirements: IPS Quarterly Outcomes; OAT; SOAR/IPS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Do You Do Blog Challenges? | Basic Blog Ti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584" y="2846581"/>
            <a:ext cx="3389376" cy="129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9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Ongoing Evaluation/Review</a:t>
            </a:r>
          </a:p>
          <a:p>
            <a:pPr lvl="1"/>
            <a:r>
              <a:rPr lang="en-US" sz="2800" dirty="0"/>
              <a:t>Forms/Training</a:t>
            </a:r>
          </a:p>
          <a:p>
            <a:pPr lvl="1"/>
            <a:r>
              <a:rPr lang="en-US" sz="2800" dirty="0"/>
              <a:t>Fidelity Reviews</a:t>
            </a:r>
          </a:p>
          <a:p>
            <a:pPr lvl="1"/>
            <a:r>
              <a:rPr lang="en-US" sz="2800" dirty="0"/>
              <a:t>Update Colorado SOAR Application Components’ Checklist*/IPS</a:t>
            </a:r>
          </a:p>
          <a:p>
            <a:pPr lvl="1"/>
            <a:r>
              <a:rPr lang="en-US" sz="2800" dirty="0"/>
              <a:t>On-going Consultation &amp; Technical Assistance</a:t>
            </a:r>
          </a:p>
          <a:p>
            <a:r>
              <a:rPr lang="en-US" dirty="0"/>
              <a:t>Inclusion of CLAS Standards</a:t>
            </a:r>
          </a:p>
          <a:p>
            <a:r>
              <a:rPr lang="en-US" dirty="0"/>
              <a:t>IPS Expansion</a:t>
            </a:r>
          </a:p>
          <a:p>
            <a:pPr lvl="1"/>
            <a:r>
              <a:rPr lang="en-US" sz="2800" dirty="0"/>
              <a:t>Colorado Works/IPS      </a:t>
            </a:r>
            <a:r>
              <a:rPr lang="en-US" dirty="0"/>
              <a:t>         			 </a:t>
            </a:r>
            <a:r>
              <a:rPr lang="en-US" sz="1600" dirty="0"/>
              <a:t>*Adapted from the CBHC and CCH checklists</a:t>
            </a:r>
          </a:p>
        </p:txBody>
      </p:sp>
      <p:pic>
        <p:nvPicPr>
          <p:cNvPr id="4" name="Picture 3" descr="Team:TU-Delft/Collaborations - 2013.igem.or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34" y="432666"/>
            <a:ext cx="3497638" cy="251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4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Streamline Tracking Systems</a:t>
            </a:r>
          </a:p>
          <a:p>
            <a:pPr marL="685800" lvl="2">
              <a:spcBef>
                <a:spcPts val="1000"/>
              </a:spcBef>
            </a:pPr>
            <a:r>
              <a:rPr lang="en-US" sz="3200" dirty="0"/>
              <a:t>Integrate IPS to OAT Data Base</a:t>
            </a:r>
          </a:p>
          <a:p>
            <a:r>
              <a:rPr lang="en-US" sz="3200" dirty="0"/>
              <a:t>IPS Trainer &amp; SOAR Practitioner Team</a:t>
            </a:r>
          </a:p>
          <a:p>
            <a:pPr lvl="1"/>
            <a:r>
              <a:rPr lang="en-US" sz="3200" dirty="0"/>
              <a:t>Integrate Employment Specialists to IPS/SOAR Team (Colorado model)</a:t>
            </a:r>
          </a:p>
          <a:p>
            <a:r>
              <a:rPr lang="en-US" sz="3200" dirty="0"/>
              <a:t>CWIC Training for IPS/SOAR Team</a:t>
            </a:r>
          </a:p>
        </p:txBody>
      </p:sp>
      <p:pic>
        <p:nvPicPr>
          <p:cNvPr id="4" name="Picture 3" descr="Loving, Jerome. &quot;Dickinson, Emily.&quot; World Book Student. World Book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89" y="515017"/>
            <a:ext cx="2138171" cy="235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2974"/>
      </p:ext>
    </p:extLst>
  </p:cSld>
  <p:clrMapOvr>
    <a:masterClrMapping/>
  </p:clrMapOvr>
</p:sld>
</file>

<file path=ppt/theme/theme1.xml><?xml version="1.0" encoding="utf-8"?>
<a:theme xmlns:a="http://schemas.openxmlformats.org/drawingml/2006/main" name="14_Custom Design">
  <a:themeElements>
    <a:clrScheme name="1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245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ＭＳ Ｐゴシック</vt:lpstr>
      <vt:lpstr>Arial</vt:lpstr>
      <vt:lpstr>Arial Black</vt:lpstr>
      <vt:lpstr>Calibri</vt:lpstr>
      <vt:lpstr>Calibri Light</vt:lpstr>
      <vt:lpstr>Droid Serif</vt:lpstr>
      <vt:lpstr>Times New Roman</vt:lpstr>
      <vt:lpstr>14_Custom Design</vt:lpstr>
      <vt:lpstr>3_Custom Design</vt:lpstr>
      <vt:lpstr>Office Theme</vt:lpstr>
      <vt:lpstr>1_Custom Design</vt:lpstr>
      <vt:lpstr>4_Custom Design</vt:lpstr>
      <vt:lpstr>Colorado SOAR/IPS Integration</vt:lpstr>
      <vt:lpstr>Process</vt:lpstr>
      <vt:lpstr>Colorado Message:  Tools for Recovery!</vt:lpstr>
      <vt:lpstr>Form Changes</vt:lpstr>
      <vt:lpstr>Challenges</vt:lpstr>
      <vt:lpstr>Moving Forward</vt:lpstr>
      <vt:lpstr>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Byron J. Kish, Esq.</dc:creator>
  <cp:lastModifiedBy>Pam Heine</cp:lastModifiedBy>
  <cp:revision>162</cp:revision>
  <cp:lastPrinted>2015-10-21T16:36:40Z</cp:lastPrinted>
  <dcterms:created xsi:type="dcterms:W3CDTF">2015-09-08T20:26:44Z</dcterms:created>
  <dcterms:modified xsi:type="dcterms:W3CDTF">2016-10-05T21:48:32Z</dcterms:modified>
</cp:coreProperties>
</file>